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10/8/2014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Date Placeholder 2"/>
          <p:cNvSpPr>
            <a:spLocks noGrp="1"/>
          </p:cNvSpPr>
          <p:nvPr>
            <p:ph type="dt" sz="half" idx="10"/>
          </p:nvPr>
        </p:nvSpPr>
        <p:spPr/>
        <p:txBody>
          <a:bodyPr/>
          <a:lstStyle/>
          <a:p>
            <a:fld id="{B61BEF0D-F0BB-DE4B-95CE-6DB70DBA9567}" type="datetimeFigureOut">
              <a:rPr lang="en-US" dirty="0"/>
              <a:pPr/>
              <a:t>10/8/2014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10/8/2014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10/8/2014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10/8/2014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s-ES" smtClean="0"/>
              <a:t>Haga clic para modificar el estilo de texto del patrón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10/8/2014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s-ES" smtClean="0"/>
              <a:t>Haga clic para modificar el estilo de texto del patrón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10/8/2014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10/8/2014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10/8/2014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nchor="ct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10/8/2014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10/8/2014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10/8/2014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10/8/2014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10/8/2014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10/8/2014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10/8/2014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s-ES" smtClean="0"/>
              <a:t>Haga clic para modificar el estilo de título del patrón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10/8/2014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10/8/2014</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‹Nº›</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MX" dirty="0" smtClean="0"/>
              <a:t>PRUEBAS ESTADISTICAS</a:t>
            </a:r>
            <a:endParaRPr lang="es-MX" dirty="0"/>
          </a:p>
        </p:txBody>
      </p:sp>
      <p:sp>
        <p:nvSpPr>
          <p:cNvPr id="3" name="Subtítulo 2"/>
          <p:cNvSpPr>
            <a:spLocks noGrp="1"/>
          </p:cNvSpPr>
          <p:nvPr>
            <p:ph type="subTitle" idx="1"/>
          </p:nvPr>
        </p:nvSpPr>
        <p:spPr/>
        <p:txBody>
          <a:bodyPr/>
          <a:lstStyle/>
          <a:p>
            <a:r>
              <a:rPr lang="es-MX" dirty="0" smtClean="0"/>
              <a:t>Pruebas de bondad de ajustes (Distribución Binomial y Poissón).</a:t>
            </a:r>
            <a:endParaRPr lang="es-MX" dirty="0"/>
          </a:p>
        </p:txBody>
      </p:sp>
    </p:spTree>
    <p:extLst>
      <p:ext uri="{BB962C8B-B14F-4D97-AF65-F5344CB8AC3E}">
        <p14:creationId xmlns:p14="http://schemas.microsoft.com/office/powerpoint/2010/main" val="707851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PRUEBA DE BONDAD DE AJUSTE</a:t>
            </a:r>
            <a:endParaRPr lang="es-MX" dirty="0"/>
          </a:p>
        </p:txBody>
      </p:sp>
      <p:sp>
        <p:nvSpPr>
          <p:cNvPr id="3" name="Marcador de contenido 2"/>
          <p:cNvSpPr>
            <a:spLocks noGrp="1"/>
          </p:cNvSpPr>
          <p:nvPr>
            <p:ph idx="1"/>
          </p:nvPr>
        </p:nvSpPr>
        <p:spPr/>
        <p:txBody>
          <a:bodyPr/>
          <a:lstStyle/>
          <a:p>
            <a:r>
              <a:rPr lang="es-MX" dirty="0" smtClean="0"/>
              <a:t>El propósito de la prueba es averiguar si existen diferencias estadísticamente significativas entre la distribución observada (Fo) y la distribución esperada (Fe).</a:t>
            </a:r>
          </a:p>
          <a:p>
            <a:r>
              <a:rPr lang="es-MX" dirty="0" smtClean="0"/>
              <a:t>En la prueba se plantean las siguientes hipótesis estadísticas:</a:t>
            </a:r>
          </a:p>
          <a:p>
            <a:r>
              <a:rPr lang="es-MX" dirty="0" smtClean="0"/>
              <a:t>Hipótesis nula: 			Ho: Fo = Fe</a:t>
            </a:r>
          </a:p>
          <a:p>
            <a:r>
              <a:rPr lang="es-MX" dirty="0" smtClean="0"/>
              <a:t>Hipótesis alterna:		Ha: Fo ≠ Fe</a:t>
            </a:r>
            <a:endParaRPr lang="es-MX" dirty="0"/>
          </a:p>
        </p:txBody>
      </p:sp>
    </p:spTree>
    <p:extLst>
      <p:ext uri="{BB962C8B-B14F-4D97-AF65-F5344CB8AC3E}">
        <p14:creationId xmlns:p14="http://schemas.microsoft.com/office/powerpoint/2010/main" val="38937110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91027" y="160032"/>
            <a:ext cx="11357535" cy="883158"/>
          </a:xfrm>
        </p:spPr>
        <p:txBody>
          <a:bodyPr/>
          <a:lstStyle/>
          <a:p>
            <a:pPr algn="ctr"/>
            <a:r>
              <a:rPr lang="es-MX" dirty="0" smtClean="0"/>
              <a:t>Bondad de ajuste, distribución binomial</a:t>
            </a:r>
            <a:endParaRPr lang="es-MX" dirty="0"/>
          </a:p>
        </p:txBody>
      </p:sp>
      <p:sp>
        <p:nvSpPr>
          <p:cNvPr id="3" name="Marcador de contenido 2"/>
          <p:cNvSpPr>
            <a:spLocks noGrp="1"/>
          </p:cNvSpPr>
          <p:nvPr>
            <p:ph idx="1"/>
          </p:nvPr>
        </p:nvSpPr>
        <p:spPr>
          <a:xfrm>
            <a:off x="491028" y="1986571"/>
            <a:ext cx="8534400" cy="3615267"/>
          </a:xfrm>
        </p:spPr>
        <p:txBody>
          <a:bodyPr/>
          <a:lstStyle/>
          <a:p>
            <a:r>
              <a:rPr lang="es-MX" dirty="0" smtClean="0"/>
              <a:t>Es una distribución especial de variables discretas.</a:t>
            </a:r>
          </a:p>
          <a:p>
            <a:r>
              <a:rPr lang="es-MX" dirty="0" smtClean="0"/>
              <a:t>Existen dos posibles resultados: éxito y fracaso.</a:t>
            </a:r>
          </a:p>
          <a:p>
            <a:r>
              <a:rPr lang="es-MX" dirty="0" smtClean="0"/>
              <a:t>Los resultados son independientes.</a:t>
            </a:r>
          </a:p>
          <a:p>
            <a:r>
              <a:rPr lang="es-MX" dirty="0" smtClean="0"/>
              <a:t>Se repite n veces el experimento</a:t>
            </a:r>
          </a:p>
          <a:p>
            <a:pPr marL="0" indent="0">
              <a:buNone/>
            </a:pPr>
            <a:endParaRPr lang="es-MX" dirty="0"/>
          </a:p>
          <a:p>
            <a:pPr marL="0" indent="0">
              <a:buNone/>
            </a:pPr>
            <a:r>
              <a:rPr lang="es-MX" dirty="0" smtClean="0"/>
              <a:t>	X = numero de éxitos obtenidos en n intentos (no importa el      	orden)</a:t>
            </a:r>
            <a:endParaRPr lang="es-MX" dirty="0"/>
          </a:p>
        </p:txBody>
      </p:sp>
      <p:sp>
        <p:nvSpPr>
          <p:cNvPr id="4" name="CuadroTexto 3"/>
          <p:cNvSpPr txBox="1"/>
          <p:nvPr/>
        </p:nvSpPr>
        <p:spPr>
          <a:xfrm>
            <a:off x="669701" y="1287887"/>
            <a:ext cx="6336406" cy="461665"/>
          </a:xfrm>
          <a:prstGeom prst="rect">
            <a:avLst/>
          </a:prstGeom>
          <a:noFill/>
        </p:spPr>
        <p:txBody>
          <a:bodyPr wrap="square" rtlCol="0">
            <a:spAutoFit/>
          </a:bodyPr>
          <a:lstStyle/>
          <a:p>
            <a:r>
              <a:rPr lang="es-MX" sz="2400" dirty="0" smtClean="0"/>
              <a:t>Características Distribución binomial.</a:t>
            </a:r>
            <a:endParaRPr lang="es-MX" sz="2400" dirty="0"/>
          </a:p>
        </p:txBody>
      </p:sp>
      <p:pic>
        <p:nvPicPr>
          <p:cNvPr id="5" name="Imagen 4"/>
          <p:cNvPicPr>
            <a:picLocks noChangeAspect="1"/>
          </p:cNvPicPr>
          <p:nvPr/>
        </p:nvPicPr>
        <p:blipFill rotWithShape="1">
          <a:blip r:embed="rId2"/>
          <a:srcRect l="43236" t="58055" r="34492" b="34022"/>
          <a:stretch/>
        </p:blipFill>
        <p:spPr>
          <a:xfrm>
            <a:off x="1056063" y="5601838"/>
            <a:ext cx="4610637" cy="579549"/>
          </a:xfrm>
          <a:prstGeom prst="rect">
            <a:avLst/>
          </a:prstGeom>
        </p:spPr>
      </p:pic>
    </p:spTree>
    <p:extLst>
      <p:ext uri="{BB962C8B-B14F-4D97-AF65-F5344CB8AC3E}">
        <p14:creationId xmlns:p14="http://schemas.microsoft.com/office/powerpoint/2010/main" val="3344968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4212" y="198668"/>
            <a:ext cx="8949185" cy="702854"/>
          </a:xfrm>
        </p:spPr>
        <p:txBody>
          <a:bodyPr/>
          <a:lstStyle/>
          <a:p>
            <a:r>
              <a:rPr lang="es-MX" dirty="0" smtClean="0"/>
              <a:t>Hipótesis, valor critico y rechazo</a:t>
            </a:r>
            <a:endParaRPr lang="es-MX" dirty="0"/>
          </a:p>
        </p:txBody>
      </p:sp>
      <p:sp>
        <p:nvSpPr>
          <p:cNvPr id="3" name="Marcador de contenido 2"/>
          <p:cNvSpPr>
            <a:spLocks noGrp="1"/>
          </p:cNvSpPr>
          <p:nvPr>
            <p:ph idx="1"/>
          </p:nvPr>
        </p:nvSpPr>
        <p:spPr>
          <a:xfrm>
            <a:off x="684212" y="1020651"/>
            <a:ext cx="8534400" cy="3615267"/>
          </a:xfrm>
        </p:spPr>
        <p:txBody>
          <a:bodyPr>
            <a:normAutofit fontScale="92500" lnSpcReduction="10000"/>
          </a:bodyPr>
          <a:lstStyle/>
          <a:p>
            <a:r>
              <a:rPr lang="es-MX" dirty="0" smtClean="0"/>
              <a:t>HIPOTESIS:</a:t>
            </a:r>
          </a:p>
          <a:p>
            <a:endParaRPr lang="es-MX" dirty="0" smtClean="0"/>
          </a:p>
          <a:p>
            <a:endParaRPr lang="es-MX" dirty="0"/>
          </a:p>
          <a:p>
            <a:endParaRPr lang="es-MX" dirty="0"/>
          </a:p>
          <a:p>
            <a:r>
              <a:rPr lang="es-MX" dirty="0" smtClean="0"/>
              <a:t>VALOR CRITICO:</a:t>
            </a:r>
          </a:p>
          <a:p>
            <a:endParaRPr lang="es-MX" dirty="0" smtClean="0"/>
          </a:p>
          <a:p>
            <a:endParaRPr lang="es-MX" dirty="0"/>
          </a:p>
          <a:p>
            <a:endParaRPr lang="es-MX" dirty="0"/>
          </a:p>
          <a:p>
            <a:r>
              <a:rPr lang="es-MX" dirty="0" smtClean="0"/>
              <a:t>RECHAZO:</a:t>
            </a:r>
            <a:endParaRPr lang="es-MX" dirty="0"/>
          </a:p>
        </p:txBody>
      </p:sp>
      <p:pic>
        <p:nvPicPr>
          <p:cNvPr id="4" name="Imagen 3"/>
          <p:cNvPicPr>
            <a:picLocks noChangeAspect="1"/>
          </p:cNvPicPr>
          <p:nvPr/>
        </p:nvPicPr>
        <p:blipFill rotWithShape="1">
          <a:blip r:embed="rId2"/>
          <a:srcRect l="27399" t="44851" r="58348" b="47931"/>
          <a:stretch/>
        </p:blipFill>
        <p:spPr>
          <a:xfrm>
            <a:off x="1030310" y="1571221"/>
            <a:ext cx="2987898" cy="759855"/>
          </a:xfrm>
          <a:prstGeom prst="rect">
            <a:avLst/>
          </a:prstGeom>
        </p:spPr>
      </p:pic>
      <p:pic>
        <p:nvPicPr>
          <p:cNvPr id="5" name="Imagen 4"/>
          <p:cNvPicPr>
            <a:picLocks noChangeAspect="1"/>
          </p:cNvPicPr>
          <p:nvPr/>
        </p:nvPicPr>
        <p:blipFill rotWithShape="1">
          <a:blip r:embed="rId2"/>
          <a:srcRect l="50660" t="40625" r="21031" b="48284"/>
          <a:stretch/>
        </p:blipFill>
        <p:spPr>
          <a:xfrm>
            <a:off x="1030310" y="3181081"/>
            <a:ext cx="4275786" cy="914401"/>
          </a:xfrm>
          <a:prstGeom prst="rect">
            <a:avLst/>
          </a:prstGeom>
        </p:spPr>
      </p:pic>
      <p:pic>
        <p:nvPicPr>
          <p:cNvPr id="6" name="Imagen 5"/>
          <p:cNvPicPr>
            <a:picLocks noChangeAspect="1"/>
          </p:cNvPicPr>
          <p:nvPr/>
        </p:nvPicPr>
        <p:blipFill rotWithShape="1">
          <a:blip r:embed="rId2"/>
          <a:srcRect l="26013" t="75483" r="56071" b="14481"/>
          <a:stretch/>
        </p:blipFill>
        <p:spPr>
          <a:xfrm>
            <a:off x="1030310" y="4751827"/>
            <a:ext cx="2331076" cy="734096"/>
          </a:xfrm>
          <a:prstGeom prst="rect">
            <a:avLst/>
          </a:prstGeom>
        </p:spPr>
      </p:pic>
    </p:spTree>
    <p:extLst>
      <p:ext uri="{BB962C8B-B14F-4D97-AF65-F5344CB8AC3E}">
        <p14:creationId xmlns:p14="http://schemas.microsoft.com/office/powerpoint/2010/main" val="2364637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4212" y="327933"/>
            <a:ext cx="4827946" cy="664217"/>
          </a:xfrm>
        </p:spPr>
        <p:txBody>
          <a:bodyPr/>
          <a:lstStyle/>
          <a:p>
            <a:r>
              <a:rPr lang="es-MX" dirty="0" smtClean="0"/>
              <a:t>¿Cuándo UTILIZAR?</a:t>
            </a:r>
            <a:endParaRPr lang="es-MX" dirty="0"/>
          </a:p>
        </p:txBody>
      </p:sp>
      <p:sp>
        <p:nvSpPr>
          <p:cNvPr id="3" name="Marcador de contenido 2"/>
          <p:cNvSpPr>
            <a:spLocks noGrp="1"/>
          </p:cNvSpPr>
          <p:nvPr>
            <p:ph idx="1"/>
          </p:nvPr>
        </p:nvSpPr>
        <p:spPr>
          <a:xfrm>
            <a:off x="684212" y="1303985"/>
            <a:ext cx="8534400" cy="1104364"/>
          </a:xfrm>
        </p:spPr>
        <p:txBody>
          <a:bodyPr/>
          <a:lstStyle/>
          <a:p>
            <a:pPr algn="just"/>
            <a:r>
              <a:rPr lang="es-MX" dirty="0" smtClean="0"/>
              <a:t>Cuando se deben de obtener únicamente 2 valores</a:t>
            </a:r>
          </a:p>
          <a:p>
            <a:r>
              <a:rPr lang="es-MX" dirty="0" smtClean="0"/>
              <a:t>Cuando los datos obtenidos se deben comparar</a:t>
            </a:r>
            <a:endParaRPr lang="es-MX" dirty="0"/>
          </a:p>
        </p:txBody>
      </p:sp>
      <p:sp>
        <p:nvSpPr>
          <p:cNvPr id="4" name="Título 1"/>
          <p:cNvSpPr txBox="1">
            <a:spLocks/>
          </p:cNvSpPr>
          <p:nvPr/>
        </p:nvSpPr>
        <p:spPr>
          <a:xfrm>
            <a:off x="684212" y="2720184"/>
            <a:ext cx="4827946" cy="664217"/>
          </a:xfrm>
          <a:prstGeom prst="rect">
            <a:avLst/>
          </a:prstGeom>
          <a:effectLst/>
        </p:spPr>
        <p:txBody>
          <a:bodyPr vert="horz" lIns="91440" tIns="45720" rIns="91440" bIns="45720" rtlCol="0" anchor="ctr">
            <a:normAutofit/>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MX" dirty="0" smtClean="0"/>
              <a:t>Interpretación</a:t>
            </a:r>
            <a:endParaRPr lang="es-MX" dirty="0"/>
          </a:p>
        </p:txBody>
      </p:sp>
      <p:sp>
        <p:nvSpPr>
          <p:cNvPr id="5" name="Marcador de contenido 2"/>
          <p:cNvSpPr txBox="1">
            <a:spLocks/>
          </p:cNvSpPr>
          <p:nvPr/>
        </p:nvSpPr>
        <p:spPr>
          <a:xfrm>
            <a:off x="684212" y="3581398"/>
            <a:ext cx="8534400" cy="2471671"/>
          </a:xfrm>
          <a:prstGeom prst="rect">
            <a:avLst/>
          </a:prstGeom>
        </p:spPr>
        <p:txBody>
          <a:bodyPr vert="horz" lIns="91440" tIns="45720" rIns="91440" bIns="45720" rtlCol="0" anchor="ctr">
            <a:normAutofit lnSpcReduction="10000"/>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r>
              <a:rPr lang="es-MX" dirty="0" smtClean="0"/>
              <a:t>Cuanto mayor sea el valor de X2, la Ho se encuentra mas alejada del valor correcto.</a:t>
            </a:r>
          </a:p>
          <a:p>
            <a:pPr algn="just"/>
            <a:r>
              <a:rPr lang="es-MX" dirty="0" smtClean="0"/>
              <a:t>Cuando Chi se acerca a cero la distribución se encuentra mas ajustada, es decir, su resultado es correcto.</a:t>
            </a:r>
          </a:p>
          <a:p>
            <a:r>
              <a:rPr lang="es-MX" dirty="0" smtClean="0"/>
              <a:t>Comparar el valor calculado con el observado para determinar si la distribución es aleatoria. En la practica no hay diferencia significativa.</a:t>
            </a:r>
            <a:endParaRPr lang="es-MX" dirty="0"/>
          </a:p>
        </p:txBody>
      </p:sp>
    </p:spTree>
    <p:extLst>
      <p:ext uri="{BB962C8B-B14F-4D97-AF65-F5344CB8AC3E}">
        <p14:creationId xmlns:p14="http://schemas.microsoft.com/office/powerpoint/2010/main" val="15269193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4212" y="391850"/>
            <a:ext cx="8534400" cy="1507067"/>
          </a:xfrm>
        </p:spPr>
        <p:txBody>
          <a:bodyPr/>
          <a:lstStyle/>
          <a:p>
            <a:r>
              <a:rPr lang="es-MX" dirty="0" smtClean="0"/>
              <a:t>DISTRUBICION DE POISSON</a:t>
            </a:r>
            <a:endParaRPr lang="es-MX" dirty="0"/>
          </a:p>
        </p:txBody>
      </p:sp>
      <p:sp>
        <p:nvSpPr>
          <p:cNvPr id="3" name="Marcador de contenido 2"/>
          <p:cNvSpPr>
            <a:spLocks noGrp="1"/>
          </p:cNvSpPr>
          <p:nvPr>
            <p:ph idx="1"/>
          </p:nvPr>
        </p:nvSpPr>
        <p:spPr>
          <a:xfrm>
            <a:off x="684212" y="2089597"/>
            <a:ext cx="8534400" cy="2366493"/>
          </a:xfrm>
        </p:spPr>
        <p:txBody>
          <a:bodyPr/>
          <a:lstStyle/>
          <a:p>
            <a:pPr lvl="1" algn="just"/>
            <a:r>
              <a:rPr lang="es-MX" dirty="0"/>
              <a:t>L</a:t>
            </a:r>
            <a:r>
              <a:rPr lang="es-MX" dirty="0" smtClean="0"/>
              <a:t>a</a:t>
            </a:r>
            <a:r>
              <a:rPr lang="es-MX" dirty="0"/>
              <a:t> distribución de Poisson es una distribución de </a:t>
            </a:r>
            <a:r>
              <a:rPr lang="es-MX" dirty="0" smtClean="0"/>
              <a:t>probabilidad discreta</a:t>
            </a:r>
            <a:r>
              <a:rPr lang="es-MX" dirty="0"/>
              <a:t> que expresa, a partir de una frecuencia de ocurrencia media, la probabilidad de que ocurra un determinado número de eventos durante cierto período de tiempo. Concretamente, se especializa en la probabilidad de ocurrencia de sucesos con probabilidades muy pequeñas, o sucesos "raros".</a:t>
            </a:r>
          </a:p>
        </p:txBody>
      </p:sp>
    </p:spTree>
    <p:extLst>
      <p:ext uri="{BB962C8B-B14F-4D97-AF65-F5344CB8AC3E}">
        <p14:creationId xmlns:p14="http://schemas.microsoft.com/office/powerpoint/2010/main" val="22317548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4212" y="418085"/>
            <a:ext cx="4158244" cy="535429"/>
          </a:xfrm>
        </p:spPr>
        <p:txBody>
          <a:bodyPr>
            <a:normAutofit fontScale="90000"/>
          </a:bodyPr>
          <a:lstStyle/>
          <a:p>
            <a:r>
              <a:rPr lang="es-MX" dirty="0" smtClean="0"/>
              <a:t>CARACTERISTICAS</a:t>
            </a:r>
            <a:endParaRPr lang="es-MX" dirty="0"/>
          </a:p>
        </p:txBody>
      </p:sp>
      <p:sp>
        <p:nvSpPr>
          <p:cNvPr id="3" name="Marcador de contenido 2"/>
          <p:cNvSpPr>
            <a:spLocks noGrp="1"/>
          </p:cNvSpPr>
          <p:nvPr>
            <p:ph idx="1"/>
          </p:nvPr>
        </p:nvSpPr>
        <p:spPr>
          <a:xfrm>
            <a:off x="684212" y="1458532"/>
            <a:ext cx="8534400" cy="3615267"/>
          </a:xfrm>
        </p:spPr>
        <p:txBody>
          <a:bodyPr/>
          <a:lstStyle/>
          <a:p>
            <a:r>
              <a:rPr lang="es-MX" dirty="0" smtClean="0"/>
              <a:t>Tiene dos posibles resultados: éxito y fracaso</a:t>
            </a:r>
          </a:p>
          <a:p>
            <a:r>
              <a:rPr lang="es-MX" dirty="0" smtClean="0"/>
              <a:t>La probabilidad de éxito es pequeña (p&lt;0.01)</a:t>
            </a:r>
          </a:p>
          <a:p>
            <a:r>
              <a:rPr lang="es-MX" dirty="0" smtClean="0"/>
              <a:t>El experimento se repite n veces</a:t>
            </a:r>
          </a:p>
          <a:p>
            <a:r>
              <a:rPr lang="es-MX" dirty="0" smtClean="0"/>
              <a:t>Los resultados son independientes </a:t>
            </a:r>
          </a:p>
          <a:p>
            <a:r>
              <a:rPr lang="es-MX" dirty="0" smtClean="0"/>
              <a:t>La variable aleatoria</a:t>
            </a:r>
          </a:p>
          <a:p>
            <a:pPr marL="0" indent="0">
              <a:buNone/>
            </a:pPr>
            <a:r>
              <a:rPr lang="es-MX" dirty="0" smtClean="0"/>
              <a:t>	</a:t>
            </a:r>
            <a:r>
              <a:rPr lang="es-MX" dirty="0" err="1" smtClean="0"/>
              <a:t>ox</a:t>
            </a:r>
            <a:r>
              <a:rPr lang="es-MX" dirty="0" smtClean="0"/>
              <a:t> = numero de éxitos en n intentos (sin importar orden)</a:t>
            </a:r>
          </a:p>
          <a:p>
            <a:pPr>
              <a:buFont typeface="Century Gothic" panose="020B0502020202020204" pitchFamily="34" charset="0"/>
              <a:buChar char="►"/>
            </a:pPr>
            <a:r>
              <a:rPr lang="es-MX" dirty="0" smtClean="0"/>
              <a:t>Parámetro lambda = esperanza = np</a:t>
            </a:r>
          </a:p>
          <a:p>
            <a:pPr>
              <a:buFont typeface="Century Gothic" panose="020B0502020202020204" pitchFamily="34" charset="0"/>
              <a:buChar char="►"/>
            </a:pPr>
            <a:r>
              <a:rPr lang="es-MX" dirty="0" smtClean="0"/>
              <a:t>Función de probabilidad</a:t>
            </a:r>
            <a:endParaRPr lang="es-MX" dirty="0"/>
          </a:p>
        </p:txBody>
      </p:sp>
    </p:spTree>
    <p:extLst>
      <p:ext uri="{BB962C8B-B14F-4D97-AF65-F5344CB8AC3E}">
        <p14:creationId xmlns:p14="http://schemas.microsoft.com/office/powerpoint/2010/main" val="3797602961"/>
      </p:ext>
    </p:extLst>
  </p:cSld>
  <p:clrMapOvr>
    <a:masterClrMapping/>
  </p:clrMapOvr>
</p:sld>
</file>

<file path=ppt/theme/theme1.xml><?xml version="1.0" encoding="utf-8"?>
<a:theme xmlns:a="http://schemas.openxmlformats.org/drawingml/2006/main" name="Sector">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69</TotalTime>
  <Words>225</Words>
  <Application>Microsoft Office PowerPoint</Application>
  <PresentationFormat>Panorámica</PresentationFormat>
  <Paragraphs>43</Paragraphs>
  <Slides>7</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7</vt:i4>
      </vt:variant>
    </vt:vector>
  </HeadingPairs>
  <TitlesOfParts>
    <vt:vector size="10" baseType="lpstr">
      <vt:lpstr>Century Gothic</vt:lpstr>
      <vt:lpstr>Wingdings 3</vt:lpstr>
      <vt:lpstr>Sector</vt:lpstr>
      <vt:lpstr>PRUEBAS ESTADISTICAS</vt:lpstr>
      <vt:lpstr>PRUEBA DE BONDAD DE AJUSTE</vt:lpstr>
      <vt:lpstr>Bondad de ajuste, distribución binomial</vt:lpstr>
      <vt:lpstr>Hipótesis, valor critico y rechazo</vt:lpstr>
      <vt:lpstr>¿Cuándo UTILIZAR?</vt:lpstr>
      <vt:lpstr>DISTRUBICION DE POISSON</vt:lpstr>
      <vt:lpstr>CARACTERISTICAS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PRUEBAS ESTADISTICAS</dc:title>
  <dc:creator>Jesus Rivera</dc:creator>
  <cp:lastModifiedBy>RoCaNlOvEr HdZ</cp:lastModifiedBy>
  <cp:revision>5</cp:revision>
  <dcterms:created xsi:type="dcterms:W3CDTF">2014-10-03T03:53:16Z</dcterms:created>
  <dcterms:modified xsi:type="dcterms:W3CDTF">2014-10-08T15:48:52Z</dcterms:modified>
</cp:coreProperties>
</file>